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9B5DF-4BCC-45BD-B9B0-1213B75B815E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94D0F-820C-4C88-8FA9-4CE7BA25AC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9" name="Picture 1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0"/>
            <a:ext cx="1371600" cy="1037345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581400" y="838200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DEALER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DATA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85800" y="1295400"/>
            <a:ext cx="10668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Office Name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85800" y="1752600"/>
            <a:ext cx="9906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Address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2686050"/>
            <a:ext cx="2151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2286000"/>
            <a:ext cx="1317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ambria" pitchFamily="18" charset="0"/>
                <a:ea typeface="Calibri" pitchFamily="34" charset="0"/>
                <a:cs typeface="Arial" pitchFamily="34" charset="0"/>
              </a:rPr>
              <a:t>Proprietor Name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33400" y="2819400"/>
            <a:ext cx="39517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Landline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    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Cell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600200" y="29718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81600" y="29718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33400" y="3429000"/>
            <a:ext cx="600356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Office Size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           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   M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arketing Chairs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                            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Total office Staff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524000" y="3581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495800" y="35814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858000" y="35814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457200" y="388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Working Area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381000" y="4419600"/>
            <a:ext cx="57054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Specialties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Sale/Purchase            New Booking                Raw Land             Commercial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457200" y="480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Sources of Marketing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E-Marketing                  Print Media                          Electronic Media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533400" y="5486400"/>
            <a:ext cx="685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Others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1752600" y="1524000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752600" y="1981200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752600" y="2438400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676400" y="4114800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5638800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600200" y="6019800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37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user2</cp:lastModifiedBy>
  <cp:revision>5</cp:revision>
  <dcterms:created xsi:type="dcterms:W3CDTF">2017-11-11T11:14:59Z</dcterms:created>
  <dcterms:modified xsi:type="dcterms:W3CDTF">2017-11-11T11:57:11Z</dcterms:modified>
</cp:coreProperties>
</file>